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custShowLst>
    <p:custShow name="Custom Show 1" id="0">
      <p:sldLst>
        <p:sld r:id="rId2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1" d="100"/>
          <a:sy n="61" d="100"/>
        </p:scale>
        <p:origin x="64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70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922F-6166-4009-A42D-027DC71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791CF-167D-446D-9F99-6976C986E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A422-E040-4DE1-9DA5-C8D37C11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3B0B-60E7-494E-91CB-055BC269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C554-7C1B-4D8F-9B6B-04492656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46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66EF0-6ED8-49A7-BDAD-E20A143F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CE9CD-90A9-44BA-B293-0662E077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77240" y="365125"/>
            <a:ext cx="779526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AE0-05C4-460B-B96D-BD183ED0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CA93-55C9-4AA3-89A0-55490F7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D820-FF26-4325-816F-310C30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4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0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93" y="1709738"/>
            <a:ext cx="10617157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93" y="4589463"/>
            <a:ext cx="1061715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57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3AA-8C30-429E-B934-AF122043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834E-691F-4728-88F5-A0C469669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825625"/>
            <a:ext cx="5242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76374-880F-4E25-9F88-79E3C1A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9BD69-B509-4FCE-95A8-ED03FFC8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C287B-AE5B-490B-BF81-A50D7A2E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2246-303C-4A29-B6EA-E62CEDE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22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FE79-D5BE-43E8-B6C5-2675B7F4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578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D3A07-BA51-4113-902E-830A887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03903"/>
            <a:ext cx="522033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20A9-E274-4E1B-B02D-9A3F510A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" y="2737063"/>
            <a:ext cx="5220335" cy="34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0D3A-C2A8-4B78-B7E2-4908C74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390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D84DD-9460-4B08-86AD-27486A94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37063"/>
            <a:ext cx="5183188" cy="34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0B7F8-282C-4210-AE7D-F35228B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343A9-1067-4DCF-BACC-1F7F3805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4E471-04DB-4DB5-8CC5-16B3FC88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1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95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3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35BB-74CC-43E9-B71F-A5C05D17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DC9E-7845-4DB1-87E3-6FBFB2B0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925A8-2A07-43B9-B549-061F3684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2226364"/>
            <a:ext cx="3994785" cy="364262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A9037-0564-43A1-8156-1D9932E1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0D40-D0E1-49C9-BE47-91BBC50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29BD-890D-412E-9805-D29F4A0D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2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DB4-BA7B-42C2-9C6C-58B2763F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20" y="457200"/>
            <a:ext cx="405400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19B58-B546-4E6B-BE00-3D1D64DA8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A0AB8-41A9-4548-9B83-3EFF79A0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8020" y="2250218"/>
            <a:ext cx="4054006" cy="361876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B33ED-A015-4992-A004-33D41CF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9CDA-E85F-47D1-83B7-02A50DEB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9625F-5352-4136-8AC4-F8899D00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6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D62DB5A-5AA0-4E7E-94AB-AD20F02CA8DF}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086ECE-EF43-4B07-9DD0-59679471A067}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2" y="365125"/>
            <a:ext cx="106375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2" y="1825625"/>
            <a:ext cx="106375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2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657AA7F-BE72-4467-897E-7A302F46504F}" type="datetimeFigureOut">
              <a:rPr lang="en-US" smtClean="0"/>
              <a:pPr/>
              <a:t>1/15/2023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7156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4425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10" r:id="rId8"/>
    <p:sldLayoutId id="2147483711" r:id="rId9"/>
    <p:sldLayoutId id="2147483712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518D20D-5F05-49C3-8900-68783F8AC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50CA5B-2FF8-43D9-B7D8-3BDE1BFD3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BFC633-EA24-9FF2-2D9C-EBC8F6910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240" y="1122363"/>
            <a:ext cx="7317348" cy="2387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Morse Code Keys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8E7F5-CC4D-1AC5-756C-2C661359B4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240" y="3602038"/>
            <a:ext cx="7317348" cy="1655762"/>
          </a:xfrm>
        </p:spPr>
        <p:txBody>
          <a:bodyPr>
            <a:normAutofit/>
          </a:bodyPr>
          <a:lstStyle/>
          <a:p>
            <a:pPr algn="l"/>
            <a:r>
              <a:rPr lang="en-US" sz="7200" dirty="0"/>
              <a:t>That I have known</a:t>
            </a:r>
          </a:p>
          <a:p>
            <a:pPr algn="l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60EAFE-C840-4DAF-B8B5-D73E98076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00" y="0"/>
            <a:ext cx="3429000" cy="3429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F2FF5F7-8CB8-4DD0-890B-C68D3C731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200" y="3427200"/>
            <a:ext cx="34308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CF86EB89-5CAA-4AA5-907F-09707CF4A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7754" y="34290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53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B9CCC-C891-4964-337E-C14B1EEEC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Born 1901.  Became landline telegrapher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Ted began work as a landline telegrapher </a:t>
            </a:r>
            <a:br>
              <a:rPr lang="en-US" dirty="0"/>
            </a:br>
            <a:r>
              <a:rPr lang="en-US" dirty="0"/>
              <a:t>at age 15.  Won many code copying contests.  </a:t>
            </a:r>
            <a:r>
              <a:rPr lang="en-US" dirty="0" err="1"/>
              <a:t>ie</a:t>
            </a:r>
            <a:r>
              <a:rPr lang="en-US" dirty="0"/>
              <a:t> 77 WPM.  Manufactured keys for many customers including US Military.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9EAEF-975E-96D4-9A8D-10A742F02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94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2CAD1-298E-0851-7D55-48D0BABEE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McElroy bug</a:t>
            </a:r>
          </a:p>
        </p:txBody>
      </p:sp>
      <p:pic>
        <p:nvPicPr>
          <p:cNvPr id="5" name="Content Placeholder 4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6BB9DD3C-7950-E161-F97F-0C55C0507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189540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BBA18-EEE7-3C95-4424-EC46FCC05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Note the 3 connections</a:t>
            </a:r>
          </a:p>
        </p:txBody>
      </p:sp>
      <p:pic>
        <p:nvPicPr>
          <p:cNvPr id="5" name="Content Placeholder 4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7CC2D4A1-B380-5972-CB42-7622B6CFA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698426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93D02-5E67-A5AD-2916-F44C0F571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How to carry the </a:t>
            </a:r>
            <a:r>
              <a:rPr lang="en-US" dirty="0" err="1"/>
              <a:t>Mcelroy</a:t>
            </a:r>
            <a:r>
              <a:rPr lang="en-US" dirty="0"/>
              <a:t> key</a:t>
            </a:r>
          </a:p>
        </p:txBody>
      </p:sp>
      <p:pic>
        <p:nvPicPr>
          <p:cNvPr id="5" name="Content Placeholder 4" descr="A hand holding a toy object&#10;&#10;Description automatically generated with low confidence">
            <a:extLst>
              <a:ext uri="{FF2B5EF4-FFF2-40B4-BE49-F238E27FC236}">
                <a16:creationId xmlns:a16="http://schemas.microsoft.com/office/drawing/2014/main" id="{D918D21F-20A9-69A1-53F9-2CFB5FACE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035597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6A221-F777-019C-0A92-2EF208196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Use as a straight key</a:t>
            </a:r>
          </a:p>
        </p:txBody>
      </p:sp>
      <p:pic>
        <p:nvPicPr>
          <p:cNvPr id="5" name="Content Placeholder 4" descr="A toy robot on a table&#10;&#10;Description automatically generated with low confidence">
            <a:extLst>
              <a:ext uri="{FF2B5EF4-FFF2-40B4-BE49-F238E27FC236}">
                <a16:creationId xmlns:a16="http://schemas.microsoft.com/office/drawing/2014/main" id="{ECFAC06E-C6D3-D494-7B2E-406CE2E8E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84728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FE7C0-0181-06C2-243F-085997D92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Note the yellow wire.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CD87D8-D2F3-C1B2-A9E8-ECF7C4BCB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022506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65605-9973-872A-919A-F71041244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   That’s</a:t>
            </a:r>
            <a:br>
              <a:rPr lang="en-US" dirty="0"/>
            </a:br>
            <a:r>
              <a:rPr lang="en-US" dirty="0"/>
              <a:t>             All  </a:t>
            </a:r>
            <a:br>
              <a:rPr lang="en-US" dirty="0"/>
            </a:br>
            <a:r>
              <a:rPr lang="en-US" dirty="0"/>
              <a:t>                   Folks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CC645-0851-3358-6D94-D3B07DC79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760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56E29-F2BD-D1E8-C553-712B013F8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       J-38 Straight key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344EF5-5689-45BE-88A7-6142FFDA8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507435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89269-30DF-694E-95BC-925E96D69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    1945  </a:t>
            </a:r>
            <a:r>
              <a:rPr lang="en-US" dirty="0" err="1"/>
              <a:t>Vibroflex</a:t>
            </a:r>
            <a:r>
              <a:rPr lang="en-US" dirty="0"/>
              <a:t>  </a:t>
            </a:r>
          </a:p>
        </p:txBody>
      </p:sp>
      <p:pic>
        <p:nvPicPr>
          <p:cNvPr id="5" name="Content Placeholder 4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01D8EE77-D3D1-4E86-B6BC-32B601B9F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265223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C6B22-6911-CA8E-07C3-B0752769B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HD-1410 </a:t>
            </a:r>
            <a:r>
              <a:rPr lang="en-US" dirty="0" err="1"/>
              <a:t>HeathKit</a:t>
            </a:r>
            <a:r>
              <a:rPr lang="en-US" dirty="0"/>
              <a:t> </a:t>
            </a:r>
            <a:r>
              <a:rPr lang="en-US" dirty="0" err="1"/>
              <a:t>Keyer</a:t>
            </a:r>
            <a:endParaRPr lang="en-US" dirty="0"/>
          </a:p>
        </p:txBody>
      </p:sp>
      <p:pic>
        <p:nvPicPr>
          <p:cNvPr id="5" name="Content Placeholder 4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4B446D09-44D8-C58D-5232-3D1BF32EC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882537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CA09B-60F2-F1D8-0A51-A27FDE8A5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Bencher Paddle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FE2D2A-FBB2-125D-50C9-74115DAF8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293370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EB102-9A96-2507-8598-9630A7219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With PVC Dust Cover</a:t>
            </a:r>
          </a:p>
        </p:txBody>
      </p:sp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DFAE468D-0854-FCE3-C8E1-B9709609E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100439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60D57-8013-8744-C5C9-E2BF604E8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1935  </a:t>
            </a:r>
            <a:r>
              <a:rPr lang="en-US" dirty="0" err="1"/>
              <a:t>Vibroflex</a:t>
            </a:r>
            <a:r>
              <a:rPr lang="en-US" dirty="0"/>
              <a:t> (note extra weight)</a:t>
            </a:r>
          </a:p>
        </p:txBody>
      </p:sp>
      <p:pic>
        <p:nvPicPr>
          <p:cNvPr id="5" name="Content Placeholder 4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9C15F088-80D5-873B-86DD-C62A971EA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474449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D1B48-CA7A-F2E8-297D-D7F957D3D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1951 </a:t>
            </a:r>
            <a:r>
              <a:rPr lang="en-US" dirty="0" err="1"/>
              <a:t>Vibroflex</a:t>
            </a:r>
            <a:r>
              <a:rPr lang="en-US" dirty="0"/>
              <a:t> (w/extra weight) and                     carry case</a:t>
            </a:r>
          </a:p>
        </p:txBody>
      </p:sp>
      <p:pic>
        <p:nvPicPr>
          <p:cNvPr id="5" name="Content Placeholder 4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74373A55-8C19-F217-14A1-C84C7B8D7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184113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DBE0C-EA89-BD58-114C-700E02B53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Who was Ted McElroy?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21464-7950-33F9-311C-B3C64F3CC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267321"/>
      </p:ext>
    </p:extLst>
  </p:cSld>
  <p:clrMapOvr>
    <a:masterClrMapping/>
  </p:clrMapOvr>
</p:sld>
</file>

<file path=ppt/theme/theme1.xml><?xml version="1.0" encoding="utf-8"?>
<a:theme xmlns:a="http://schemas.openxmlformats.org/drawingml/2006/main" name="CelebrationVTI">
  <a:themeElements>
    <a:clrScheme name="Custom 25">
      <a:dk1>
        <a:sysClr val="windowText" lastClr="000000"/>
      </a:dk1>
      <a:lt1>
        <a:sysClr val="window" lastClr="FFFFFF"/>
      </a:lt1>
      <a:dk2>
        <a:srgbClr val="420023"/>
      </a:dk2>
      <a:lt2>
        <a:srgbClr val="FDFBF9"/>
      </a:lt2>
      <a:accent1>
        <a:srgbClr val="91274F"/>
      </a:accent1>
      <a:accent2>
        <a:srgbClr val="97446E"/>
      </a:accent2>
      <a:accent3>
        <a:srgbClr val="24BEEE"/>
      </a:accent3>
      <a:accent4>
        <a:srgbClr val="A52B3A"/>
      </a:accent4>
      <a:accent5>
        <a:srgbClr val="F39E29"/>
      </a:accent5>
      <a:accent6>
        <a:srgbClr val="E87450"/>
      </a:accent6>
      <a:hlink>
        <a:srgbClr val="F55D5D"/>
      </a:hlink>
      <a:folHlink>
        <a:srgbClr val="EA3A60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brationVTI" id="{BAD6E4D6-FB5F-472A-BAD2-154760D77BE0}" vid="{59D360FE-6438-46F1-A5A6-11415132A23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131</Words>
  <Application>Microsoft Office PowerPoint</Application>
  <PresentationFormat>Widescreen</PresentationFormat>
  <Paragraphs>17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  <vt:variant>
        <vt:lpstr>Custom Shows</vt:lpstr>
      </vt:variant>
      <vt:variant>
        <vt:i4>1</vt:i4>
      </vt:variant>
    </vt:vector>
  </HeadingPairs>
  <TitlesOfParts>
    <vt:vector size="21" baseType="lpstr">
      <vt:lpstr>Arial</vt:lpstr>
      <vt:lpstr>Calibri</vt:lpstr>
      <vt:lpstr>Gill Sans Nova</vt:lpstr>
      <vt:lpstr>CelebrationVTI</vt:lpstr>
      <vt:lpstr>Morse Code Keys </vt:lpstr>
      <vt:lpstr>                J-38 Straight key </vt:lpstr>
      <vt:lpstr>             1945  Vibroflex  </vt:lpstr>
      <vt:lpstr>        HD-1410 HeathKit Keyer</vt:lpstr>
      <vt:lpstr>                Bencher Paddle</vt:lpstr>
      <vt:lpstr>          With PVC Dust Cover</vt:lpstr>
      <vt:lpstr>   1935  Vibroflex (note extra weight)</vt:lpstr>
      <vt:lpstr>1951 Vibroflex (w/extra weight) and                     carry case</vt:lpstr>
      <vt:lpstr>        Who was Ted McElroy?</vt:lpstr>
      <vt:lpstr>Born 1901.  Became landline telegrapher    Ted began work as a landline telegrapher  at age 15.  Won many code copying contests.  ie 77 WPM.  Manufactured keys for many customers including US Military.</vt:lpstr>
      <vt:lpstr>                 McElroy bug</vt:lpstr>
      <vt:lpstr>          Note the 3 connections</vt:lpstr>
      <vt:lpstr>   How to carry the Mcelroy key</vt:lpstr>
      <vt:lpstr>           Use as a straight key</vt:lpstr>
      <vt:lpstr>          Note the yellow wire.</vt:lpstr>
      <vt:lpstr>          That’s              All                      Folks</vt:lpstr>
      <vt:lpstr>Custom Show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Morse Code Keys </dc:title>
  <dc:creator>Gordon Batey</dc:creator>
  <cp:lastModifiedBy>Gordon Batey</cp:lastModifiedBy>
  <cp:revision>6</cp:revision>
  <dcterms:created xsi:type="dcterms:W3CDTF">2023-01-09T16:28:26Z</dcterms:created>
  <dcterms:modified xsi:type="dcterms:W3CDTF">2023-01-15T17:25:15Z</dcterms:modified>
</cp:coreProperties>
</file>